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6" r:id="rId2"/>
    <p:sldId id="257" r:id="rId3"/>
  </p:sldIdLst>
  <p:sldSz cx="13320713" cy="94678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小早川 悠" initials="小早川" lastIdx="1" clrIdx="0">
    <p:extLst>
      <p:ext uri="{19B8F6BF-5375-455C-9EA6-DF929625EA0E}">
        <p15:presenceInfo xmlns:p15="http://schemas.microsoft.com/office/powerpoint/2012/main" userId="cb852e9aaad9eae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16" autoAdjust="0"/>
    <p:restoredTop sz="94660"/>
  </p:normalViewPr>
  <p:slideViewPr>
    <p:cSldViewPr snapToGrid="0" showGuides="1">
      <p:cViewPr varScale="1">
        <p:scale>
          <a:sx n="83" d="100"/>
          <a:sy n="83" d="100"/>
        </p:scale>
        <p:origin x="121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9816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843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l" defTabSz="1262421" rtl="0" eaLnBrk="1" latinLnBrk="0" hangingPunct="1">
        <a:lnSpc>
          <a:spcPct val="90000"/>
        </a:lnSpc>
        <a:spcBef>
          <a:spcPct val="0"/>
        </a:spcBef>
        <a:buNone/>
        <a:defRPr kumimoji="1" sz="60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5605" indent="-315605" algn="l" defTabSz="1262421" rtl="0" eaLnBrk="1" latinLnBrk="0" hangingPunct="1">
        <a:lnSpc>
          <a:spcPct val="90000"/>
        </a:lnSpc>
        <a:spcBef>
          <a:spcPts val="1381"/>
        </a:spcBef>
        <a:buFont typeface="Arial" panose="020B0604020202020204" pitchFamily="34" charset="0"/>
        <a:buChar char="•"/>
        <a:defRPr kumimoji="1" sz="3866" kern="1200">
          <a:solidFill>
            <a:schemeClr val="tx1"/>
          </a:solidFill>
          <a:latin typeface="+mn-lt"/>
          <a:ea typeface="+mn-ea"/>
          <a:cs typeface="+mn-cs"/>
        </a:defRPr>
      </a:lvl1pPr>
      <a:lvl2pPr marL="946815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3313" kern="1200">
          <a:solidFill>
            <a:schemeClr val="tx1"/>
          </a:solidFill>
          <a:latin typeface="+mn-lt"/>
          <a:ea typeface="+mn-ea"/>
          <a:cs typeface="+mn-cs"/>
        </a:defRPr>
      </a:lvl2pPr>
      <a:lvl3pPr marL="157802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761" kern="1200">
          <a:solidFill>
            <a:schemeClr val="tx1"/>
          </a:solidFill>
          <a:latin typeface="+mn-lt"/>
          <a:ea typeface="+mn-ea"/>
          <a:cs typeface="+mn-cs"/>
        </a:defRPr>
      </a:lvl3pPr>
      <a:lvl4pPr marL="220923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4pPr>
      <a:lvl5pPr marL="284044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5pPr>
      <a:lvl6pPr marL="347165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6pPr>
      <a:lvl7pPr marL="410286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7pPr>
      <a:lvl8pPr marL="473407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8pPr>
      <a:lvl9pPr marL="5365288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1pPr>
      <a:lvl2pPr marL="631210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2pPr>
      <a:lvl3pPr marL="126242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3pPr>
      <a:lvl4pPr marL="189363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4pPr>
      <a:lvl5pPr marL="252484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5pPr>
      <a:lvl6pPr marL="315605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6pPr>
      <a:lvl7pPr marL="378726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7pPr>
      <a:lvl8pPr marL="441847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8pPr>
      <a:lvl9pPr marL="5049683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8" userDrawn="1">
          <p15:clr>
            <a:srgbClr val="F26B43"/>
          </p15:clr>
        </p15:guide>
        <p15:guide id="2" orient="horz" pos="68" userDrawn="1">
          <p15:clr>
            <a:srgbClr val="F26B43"/>
          </p15:clr>
        </p15:guide>
        <p15:guide id="4" pos="4196" userDrawn="1">
          <p15:clr>
            <a:srgbClr val="F26B43"/>
          </p15:clr>
        </p15:guide>
        <p15:guide id="6" orient="horz" pos="5897" userDrawn="1">
          <p15:clr>
            <a:srgbClr val="F26B43"/>
          </p15:clr>
        </p15:guide>
        <p15:guide id="8" pos="8323" userDrawn="1">
          <p15:clr>
            <a:srgbClr val="F26B43"/>
          </p15:clr>
        </p15:guide>
        <p15:guide id="10" orient="horz" pos="180" userDrawn="1">
          <p15:clr>
            <a:srgbClr val="A4A3A4"/>
          </p15:clr>
        </p15:guide>
        <p15:guide id="11" pos="181" userDrawn="1">
          <p15:clr>
            <a:srgbClr val="A4A3A4"/>
          </p15:clr>
        </p15:guide>
        <p15:guide id="12" orient="horz" pos="5784" userDrawn="1">
          <p15:clr>
            <a:srgbClr val="A4A3A4"/>
          </p15:clr>
        </p15:guide>
        <p15:guide id="13" pos="8210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8248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2865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265</TotalTime>
  <Words>0</Words>
  <Application>Microsoft Office PowerPoint</Application>
  <PresentationFormat>ユーザー設定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Arial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小早川 悠</dc:creator>
  <cp:lastModifiedBy>小早川 悠</cp:lastModifiedBy>
  <cp:revision>5</cp:revision>
  <dcterms:created xsi:type="dcterms:W3CDTF">2021-09-07T02:03:01Z</dcterms:created>
  <dcterms:modified xsi:type="dcterms:W3CDTF">2022-09-14T01:22:55Z</dcterms:modified>
</cp:coreProperties>
</file>