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</p:sldIdLst>
  <p:sldSz cx="7775575" cy="5543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140" d="100"/>
          <a:sy n="140" d="100"/>
        </p:scale>
        <p:origin x="12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28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19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68" userDrawn="1">
          <p15:clr>
            <a:srgbClr val="F26B43"/>
          </p15:clr>
        </p15:guide>
        <p15:guide id="3" pos="2449" userDrawn="1">
          <p15:clr>
            <a:srgbClr val="F26B43"/>
          </p15:clr>
        </p15:guide>
        <p15:guide id="4" orient="horz" pos="3424" userDrawn="1">
          <p15:clr>
            <a:srgbClr val="F26B43"/>
          </p15:clr>
        </p15:guide>
        <p15:guide id="5" pos="4830" userDrawn="1">
          <p15:clr>
            <a:srgbClr val="F26B43"/>
          </p15:clr>
        </p15:guide>
        <p15:guide id="6" orient="horz" pos="181" userDrawn="1">
          <p15:clr>
            <a:srgbClr val="A4A3A4"/>
          </p15:clr>
        </p15:guide>
        <p15:guide id="7" pos="68" userDrawn="1">
          <p15:clr>
            <a:srgbClr val="F26B43"/>
          </p15:clr>
        </p15:guide>
        <p15:guide id="8" pos="181" userDrawn="1">
          <p15:clr>
            <a:srgbClr val="A4A3A4"/>
          </p15:clr>
        </p15:guide>
        <p15:guide id="9" orient="horz" pos="3311" userDrawn="1">
          <p15:clr>
            <a:srgbClr val="A4A3A4"/>
          </p15:clr>
        </p15:guide>
        <p15:guide id="10" pos="4717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2022-09-14T01:18:30Z</dcterms:modified>
</cp:coreProperties>
</file>