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sldIdLst>
    <p:sldId id="256" r:id="rId2"/>
  </p:sldIdLst>
  <p:sldSz cx="10907713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302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D96B0-824B-42EE-9871-330D575887EA}" type="datetimeFigureOut">
              <a:rPr kumimoji="1" lang="ja-JP" altLang="en-US" smtClean="0"/>
              <a:t>2022/11/22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63650" y="1143000"/>
            <a:ext cx="4330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A14F6-F692-4C47-821C-7E8F2412A1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916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4737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61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68" userDrawn="1">
          <p15:clr>
            <a:srgbClr val="F26B43"/>
          </p15:clr>
        </p15:guide>
        <p15:guide id="6" orient="horz" pos="4830" userDrawn="1">
          <p15:clr>
            <a:srgbClr val="F26B43"/>
          </p15:clr>
        </p15:guide>
        <p15:guide id="8" pos="6804" userDrawn="1">
          <p15:clr>
            <a:srgbClr val="F26B43"/>
          </p15:clr>
        </p15:guide>
        <p15:guide id="10" orient="horz" pos="181" userDrawn="1">
          <p15:clr>
            <a:srgbClr val="A4A3A4"/>
          </p15:clr>
        </p15:guide>
        <p15:guide id="11" pos="180" userDrawn="1">
          <p15:clr>
            <a:srgbClr val="A4A3A4"/>
          </p15:clr>
        </p15:guide>
        <p15:guide id="12" orient="horz" pos="4717" userDrawn="1">
          <p15:clr>
            <a:srgbClr val="A4A3A4"/>
          </p15:clr>
        </p15:guide>
        <p15:guide id="13" pos="6689" userDrawn="1">
          <p15:clr>
            <a:srgbClr val="A4A3A4"/>
          </p15:clr>
        </p15:guide>
        <p15:guide id="14" pos="6871" userDrawn="1">
          <p15:clr>
            <a:srgbClr val="F26B43"/>
          </p15:clr>
        </p15:guide>
        <p15:guide id="15" pos="2337" userDrawn="1">
          <p15:clr>
            <a:srgbClr val="F26B43"/>
          </p15:clr>
        </p15:guide>
        <p15:guide id="18" pos="66" userDrawn="1">
          <p15:clr>
            <a:srgbClr val="F26B43"/>
          </p15:clr>
        </p15:guide>
        <p15:guide id="19" pos="46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游ゴシック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9</cp:revision>
  <dcterms:created xsi:type="dcterms:W3CDTF">2021-09-07T02:03:01Z</dcterms:created>
  <dcterms:modified xsi:type="dcterms:W3CDTF">2022-11-22T03:07:47Z</dcterms:modified>
</cp:coreProperties>
</file>