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5335250" cy="109077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小早川 悠" initials="小早川" lastIdx="1" clrIdx="0">
    <p:extLst>
      <p:ext uri="{19B8F6BF-5375-455C-9EA6-DF929625EA0E}">
        <p15:presenceInfo xmlns:p15="http://schemas.microsoft.com/office/powerpoint/2012/main" userId="cb852e9aaad9eae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119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2693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5582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454353" rtl="0" eaLnBrk="1" latinLnBrk="0" hangingPunct="1">
        <a:lnSpc>
          <a:spcPct val="90000"/>
        </a:lnSpc>
        <a:spcBef>
          <a:spcPct val="0"/>
        </a:spcBef>
        <a:buNone/>
        <a:defRPr kumimoji="1" sz="69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53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3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42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1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8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9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7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48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2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100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7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5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3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70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8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6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3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41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67" userDrawn="1">
          <p15:clr>
            <a:srgbClr val="F26B43"/>
          </p15:clr>
        </p15:guide>
        <p15:guide id="3" orient="horz" pos="66" userDrawn="1">
          <p15:clr>
            <a:srgbClr val="F26B43"/>
          </p15:clr>
        </p15:guide>
        <p15:guide id="4" orient="horz" pos="180" userDrawn="1">
          <p15:clr>
            <a:srgbClr val="A4A3A4"/>
          </p15:clr>
        </p15:guide>
        <p15:guide id="5" pos="4830" userDrawn="1">
          <p15:clr>
            <a:srgbClr val="F26B43"/>
          </p15:clr>
        </p15:guide>
        <p15:guide id="6" pos="181" userDrawn="1">
          <p15:clr>
            <a:srgbClr val="A4A3A4"/>
          </p15:clr>
        </p15:guide>
        <p15:guide id="7" orient="horz" pos="6803" userDrawn="1">
          <p15:clr>
            <a:srgbClr val="F26B43"/>
          </p15:clr>
        </p15:guide>
        <p15:guide id="8" orient="horz" pos="6690" userDrawn="1">
          <p15:clr>
            <a:srgbClr val="A4A3A4"/>
          </p15:clr>
        </p15:guide>
        <p15:guide id="9" pos="9593" userDrawn="1">
          <p15:clr>
            <a:srgbClr val="F26B43"/>
          </p15:clr>
        </p15:guide>
        <p15:guide id="10" pos="9479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8248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2865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222</TotalTime>
  <Words>0</Words>
  <Application>Microsoft Office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Arial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小早川 悠</dc:creator>
  <cp:lastModifiedBy>小早川 悠</cp:lastModifiedBy>
  <cp:revision>6</cp:revision>
  <dcterms:created xsi:type="dcterms:W3CDTF">2021-09-07T02:03:01Z</dcterms:created>
  <dcterms:modified xsi:type="dcterms:W3CDTF">2022-09-14T01:00:59Z</dcterms:modified>
</cp:coreProperties>
</file>